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2" userDrawn="1">
          <p15:clr>
            <a:srgbClr val="A4A3A4"/>
          </p15:clr>
        </p15:guide>
        <p15:guide id="2" pos="95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242E"/>
    <a:srgbClr val="534694"/>
    <a:srgbClr val="594698"/>
    <a:srgbClr val="C921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8" d="100"/>
          <a:sy n="18" d="100"/>
        </p:scale>
        <p:origin x="2286" y="96"/>
      </p:cViewPr>
      <p:guideLst>
        <p:guide orient="horz" pos="13482"/>
        <p:guide pos="9536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">
    <p:bg>
      <p:bgPr>
        <a:gradFill flip="none" rotWithShape="1">
          <a:gsLst>
            <a:gs pos="40000">
              <a:srgbClr val="C92127"/>
            </a:gs>
            <a:gs pos="97000">
              <a:srgbClr val="534694"/>
            </a:gs>
            <a:gs pos="100000">
              <a:srgbClr val="594698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>
            <a:extLst>
              <a:ext uri="{FF2B5EF4-FFF2-40B4-BE49-F238E27FC236}">
                <a16:creationId xmlns:a16="http://schemas.microsoft.com/office/drawing/2014/main" id="{4748D603-0A5A-F28C-F8C9-6920781B7D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75023" y="34415652"/>
            <a:ext cx="9439675" cy="7473711"/>
          </a:xfrm>
          <a:prstGeom prst="rect">
            <a:avLst/>
          </a:prstGeom>
        </p:spPr>
      </p:pic>
      <p:sp>
        <p:nvSpPr>
          <p:cNvPr id="22" name="직사각형 21">
            <a:extLst>
              <a:ext uri="{FF2B5EF4-FFF2-40B4-BE49-F238E27FC236}">
                <a16:creationId xmlns:a16="http://schemas.microsoft.com/office/drawing/2014/main" id="{3535185C-349F-4AF2-2ACF-76C4640CA0CA}"/>
              </a:ext>
            </a:extLst>
          </p:cNvPr>
          <p:cNvSpPr/>
          <p:nvPr userDrawn="1"/>
        </p:nvSpPr>
        <p:spPr>
          <a:xfrm>
            <a:off x="360515" y="4945128"/>
            <a:ext cx="29554182" cy="37440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6A8A5D57-98DD-A08B-7DCC-DD2A00AA011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45353" y="418635"/>
            <a:ext cx="8499013" cy="1195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12494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3481" userDrawn="1">
          <p15:clr>
            <a:srgbClr val="FBAE40"/>
          </p15:clr>
        </p15:guide>
        <p15:guide id="2" pos="9535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BB213-5B5C-4C72-B684-9FAEB962C2F1}" type="datetimeFigureOut">
              <a:rPr lang="ko-KR" altLang="en-US" smtClean="0"/>
              <a:t>2023-11-15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3E898-7D55-4D7A-8253-6260F86F05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9203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3027487" rtl="0" eaLnBrk="1" latinLnBrk="1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1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rgbClr val="C92127"/>
            </a:gs>
            <a:gs pos="79000">
              <a:srgbClr val="534694"/>
            </a:gs>
            <a:gs pos="100000">
              <a:srgbClr val="594698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C28B22D-3562-9689-08B9-D284A809D5C7}"/>
              </a:ext>
            </a:extLst>
          </p:cNvPr>
          <p:cNvSpPr txBox="1"/>
          <p:nvPr/>
        </p:nvSpPr>
        <p:spPr>
          <a:xfrm>
            <a:off x="397894" y="1667436"/>
            <a:ext cx="1785769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6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Paper Title</a:t>
            </a:r>
            <a:endParaRPr lang="ko-KR" altLang="en-US" sz="6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2EC4355-743C-112E-E6A0-61133AD54866}"/>
              </a:ext>
            </a:extLst>
          </p:cNvPr>
          <p:cNvSpPr txBox="1"/>
          <p:nvPr/>
        </p:nvSpPr>
        <p:spPr>
          <a:xfrm>
            <a:off x="397894" y="2936796"/>
            <a:ext cx="178576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5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Name of Author(s)</a:t>
            </a:r>
            <a:endParaRPr lang="ko-KR" altLang="en-US" sz="5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F8F6F3-3E27-E1E1-0F6B-1A7CC4259F5C}"/>
              </a:ext>
            </a:extLst>
          </p:cNvPr>
          <p:cNvSpPr txBox="1"/>
          <p:nvPr/>
        </p:nvSpPr>
        <p:spPr>
          <a:xfrm>
            <a:off x="397894" y="3698762"/>
            <a:ext cx="178576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5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Organization</a:t>
            </a:r>
            <a:endParaRPr lang="ko-KR" altLang="en-US" sz="5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7318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24</TotalTime>
  <Words>9</Words>
  <Application>Microsoft Office PowerPoint</Application>
  <PresentationFormat>사용자 지정</PresentationFormat>
  <Paragraphs>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Lucy Chung</dc:creator>
  <cp:lastModifiedBy>Lucy Chung</cp:lastModifiedBy>
  <cp:revision>3</cp:revision>
  <dcterms:created xsi:type="dcterms:W3CDTF">2023-11-15T08:46:18Z</dcterms:created>
  <dcterms:modified xsi:type="dcterms:W3CDTF">2023-11-15T09:10:58Z</dcterms:modified>
</cp:coreProperties>
</file>